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</p:sldMasterIdLst>
  <p:sldIdLst>
    <p:sldId id="256" r:id="rId13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EF25E2-FEC5-4BB9-976F-D82B70199E4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37656B14-FBBB-4413-8E55-B3EC7324A8F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86E3CC79-A9A3-4D8B-81F9-95782F62849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D73ECF0E-E5EE-4FA3-8A41-4A4B7739B2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3971CB02-7D5F-4F0D-A8AF-DF9CC7D1FB1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80C5F4-3901-49BF-A4B9-15EE7A6788E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CE1CA1-392E-42DC-BD4D-3967A1763B5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574EA68-C013-4F87-947A-C18620A084E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51E664F-700E-4CD4-B8CE-310956B52C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3ABFFDFD-646A-47C2-873F-057A8CC758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4630B6A9-B6BB-481B-9AF0-3F7DDB50921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F4FA0C38-25E7-4E7A-9E25-1E3561CA73D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7B6BBD31-411C-4BCA-ABD7-C0C1B5BD0CB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2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5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6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7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8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9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0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1400" spc="-1" strike="noStrike">
                <a:solidFill>
                  <a:schemeClr val="lt1"/>
                </a:solidFill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1400" spc="-1" strike="noStrike">
                <a:solidFill>
                  <a:schemeClr val="lt1"/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218358E-7DB9-4E98-A866-DF1C8B4460F0}" type="slidenum">
              <a:rPr b="0" lang="en-US" sz="1400" spc="-1" strike="noStrike">
                <a:solidFill>
                  <a:schemeClr val="lt1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the outline text format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Second Outline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Third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Sixth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Seventh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8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8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1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28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29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0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23692F1D-6731-4282-B598-E7FBC3E4C21A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en-US" sz="20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icon to add picture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1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31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2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3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2123D07A-399B-408D-8E09-515BFBD5C1FF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924320" cy="10663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924320" cy="4571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 vert="eaVer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8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8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4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5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sldNum" idx="6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38E3F612-95AD-4609-94B1-C381FC1125AF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629400" y="152280"/>
            <a:ext cx="1980720" cy="5866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ctr" vert="eaVer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85800" y="152280"/>
            <a:ext cx="5790960" cy="5866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 vert="eaVer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8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8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7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8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sldNum" idx="9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A79949EE-A56F-4F35-B65A-D4516087B7C4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924320" cy="10663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924320" cy="4571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8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8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0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11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12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AF697E94-BA08-4926-95EB-CDAAF54621F1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en-US" sz="4000" spc="-1" strike="noStrike" cap="all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3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4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5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BA660129-B7D2-4865-B18F-D3EB192A0958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924320" cy="10663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3885840" cy="4571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8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8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36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36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724280" y="1447920"/>
            <a:ext cx="3885840" cy="4571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8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8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36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36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dt" idx="16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17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18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3F2467C2-D927-491F-9CBC-6F823A9785D9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36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32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6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16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32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6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16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b">
            <a:noAutofit/>
          </a:bodyPr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Click to edit Master text styles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Second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36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Third level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  <a:p>
            <a:pPr lvl="3" marL="1562040" indent="-228600">
              <a:lnSpc>
                <a:spcPct val="100000"/>
              </a:lnSpc>
              <a:spcBef>
                <a:spcPts val="32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600" spc="-1" strike="noStrike">
                <a:solidFill>
                  <a:schemeClr val="lt1"/>
                </a:solidFill>
                <a:latin typeface="Tahoma"/>
              </a:rPr>
              <a:t>Fourth level</a:t>
            </a:r>
            <a:endParaRPr b="0" lang="en-US" sz="1600" spc="-1" strike="noStrike">
              <a:solidFill>
                <a:schemeClr val="lt1"/>
              </a:solidFill>
              <a:latin typeface="Tahoma"/>
            </a:endParaRPr>
          </a:p>
          <a:p>
            <a:pPr lvl="4" marL="1981080" indent="-228600">
              <a:lnSpc>
                <a:spcPct val="100000"/>
              </a:lnSpc>
              <a:spcBef>
                <a:spcPts val="320"/>
              </a:spcBef>
              <a:buClr>
                <a:srgbClr val="8eb3c8"/>
              </a:buClr>
              <a:buSzPct val="75000"/>
              <a:buFont typeface="Wingdings" charset="2"/>
              <a:buChar char=""/>
            </a:pPr>
            <a:r>
              <a:rPr b="0" lang="en-US" sz="1600" spc="-1" strike="noStrike">
                <a:solidFill>
                  <a:schemeClr val="lt1"/>
                </a:solidFill>
                <a:latin typeface="Tahoma"/>
              </a:rPr>
              <a:t>Fifth level</a:t>
            </a:r>
            <a:endParaRPr b="0" lang="en-US" sz="16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19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20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7" name="PlaceHolder 8"/>
          <p:cNvSpPr>
            <a:spLocks noGrp="1"/>
          </p:cNvSpPr>
          <p:nvPr>
            <p:ph type="sldNum" idx="21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7291508B-ADBD-4408-A34C-FFD48F46596A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924320" cy="10663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chemeClr val="lt2"/>
                </a:solidFill>
                <a:latin typeface="Tahoma"/>
              </a:rPr>
              <a:t>Click to edit Master title style</a:t>
            </a:r>
            <a:endParaRPr b="0" lang="en-US" sz="44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22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23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24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6C9F2F9B-D739-4FD5-BF43-6663CC33923C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the outline text format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Second Outline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Third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Sixth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Seventh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dt" idx="25"/>
          </p:nvPr>
        </p:nvSpPr>
        <p:spPr>
          <a:xfrm>
            <a:off x="685800" y="6172200"/>
            <a:ext cx="15490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defTabSz="914400">
              <a:lnSpc>
                <a:spcPct val="100000"/>
              </a:lnSpc>
              <a:spcBef>
                <a:spcPts val="700"/>
              </a:spcBef>
              <a:buNone/>
            </a:pPr>
            <a:r>
              <a:rPr b="0" lang="en-US" sz="1400" spc="-1" strike="noStrike">
                <a:solidFill>
                  <a:schemeClr val="lt1"/>
                </a:solidFill>
                <a:latin typeface="Tahoma"/>
              </a:rPr>
              <a:t>&lt;date/time&gt;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ftr" idx="26"/>
          </p:nvPr>
        </p:nvSpPr>
        <p:spPr>
          <a:xfrm>
            <a:off x="2438280" y="6172200"/>
            <a:ext cx="408888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ffffff"/>
                </a:solidFill>
                <a:latin typeface="Calibri"/>
              </a:rPr>
              <a:t>&lt;footer&gt;</a:t>
            </a:r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sldNum" idx="27"/>
          </p:nvPr>
        </p:nvSpPr>
        <p:spPr>
          <a:xfrm>
            <a:off x="6705720" y="617220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1440" rIns="91440" tIns="45720" bIns="45720" anchor="t">
            <a:noAutofit/>
          </a:bodyPr>
          <a:lstStyle>
            <a:lvl1pPr indent="0" algn="r" defTabSz="914400">
              <a:lnSpc>
                <a:spcPct val="100000"/>
              </a:lnSpc>
              <a:spcBef>
                <a:spcPts val="700"/>
              </a:spcBef>
              <a:buNone/>
              <a:defRPr b="0" lang="en-US" sz="1400" spc="-1" strike="noStrike">
                <a:solidFill>
                  <a:schemeClr val="lt1"/>
                </a:solidFill>
                <a:latin typeface="Tahoma"/>
              </a:defRPr>
            </a:lvl1pPr>
          </a:lstStyle>
          <a:p>
            <a:pPr indent="0" algn="r" defTabSz="914400">
              <a:lnSpc>
                <a:spcPct val="100000"/>
              </a:lnSpc>
              <a:spcBef>
                <a:spcPts val="700"/>
              </a:spcBef>
              <a:buNone/>
            </a:pPr>
            <a:fld id="{0A46580E-5078-4308-A3E0-29807F130DA9}" type="slidenum">
              <a:rPr b="0" lang="en-US" sz="1400" spc="-1" strike="noStrike">
                <a:solidFill>
                  <a:schemeClr val="lt1"/>
                </a:solidFill>
                <a:latin typeface="Tahoma"/>
              </a:rPr>
              <a:t>&lt;number&gt;</a:t>
            </a:fld>
            <a:endParaRPr b="0" lang="en-US" sz="14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chemeClr val="lt1"/>
                </a:solidFill>
                <a:latin typeface="Tahoma"/>
              </a:rPr>
              <a:t>Click to edit the title text format</a:t>
            </a: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chemeClr val="lt1"/>
                </a:solidFill>
                <a:latin typeface="Tahoma"/>
              </a:rPr>
              <a:t>Click to edit the outline text format</a:t>
            </a:r>
            <a:endParaRPr b="0" lang="en-US" sz="3200" spc="-1" strike="noStrike">
              <a:solidFill>
                <a:schemeClr val="lt1"/>
              </a:solidFill>
              <a:latin typeface="Tahoma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chemeClr val="lt1"/>
                </a:solidFill>
                <a:latin typeface="Tahoma"/>
              </a:rPr>
              <a:t>Second Outline Level</a:t>
            </a:r>
            <a:endParaRPr b="0" lang="en-US" sz="2400" spc="-1" strike="noStrike">
              <a:solidFill>
                <a:schemeClr val="lt1"/>
              </a:solidFill>
              <a:latin typeface="Tahoma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Third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Fourth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Fifth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Sixth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chemeClr val="lt1"/>
                </a:solidFill>
                <a:latin typeface="Tahoma"/>
              </a:rPr>
              <a:t>Seventh Outline Level</a:t>
            </a:r>
            <a:endParaRPr b="0" lang="en-US" sz="2000" spc="-1" strike="noStrike">
              <a:solidFill>
                <a:schemeClr val="lt1"/>
              </a:solidFill>
              <a:latin typeface="Tahom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52280" y="5194440"/>
            <a:ext cx="7467120" cy="9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lt1"/>
              </a:solidFill>
              <a:latin typeface="Tahom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 pitchFamily="0" charset="1"/>
        <a:ea typeface=""/>
        <a:cs typeface=""/>
      </a:majorFont>
      <a:minorFont>
        <a:latin typeface="Tahoma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7</TotalTime>
  <Application>Collabora_Office/24.04.9.1$Linux_X86_64 LibreOffice_project/087c4c549f83743e3a5627fed6b69800b63c6928</Application>
  <AppVersion>15.0000</AppVersion>
  <Words>30</Words>
  <Paragraphs>5</Paragraphs>
  <Company>SCTC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2009-05-06T22:06:09Z</dcterms:created>
  <dc:creator>James Falkofske</dc:creator>
  <dc:description/>
  <dc:language>en-US</dc:language>
  <cp:lastModifiedBy>James Falkofske</cp:lastModifiedBy>
  <dcterms:modified xsi:type="dcterms:W3CDTF">2009-05-06T22:13:30Z</dcterms:modified>
  <cp:revision>2</cp:revision>
  <dc:subject/>
  <dc:title>Sample PowerPoint File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r8>2</vt:r8>
  </property>
</Properties>
</file>